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2"/>
  </p:sldMasterIdLst>
  <p:notesMasterIdLst>
    <p:notesMasterId r:id="rId4"/>
  </p:notesMasterIdLst>
  <p:handoutMasterIdLst>
    <p:handoutMasterId r:id="rId5"/>
  </p:handoutMasterIdLst>
  <p:sldIdLst>
    <p:sldId id="318" r:id="rId3"/>
  </p:sldIdLst>
  <p:sldSz cx="10079038" cy="7559675"/>
  <p:notesSz cx="6735763" cy="9866313"/>
  <p:custDataLst>
    <p:tags r:id="rId6"/>
  </p:custDataLst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orient="horz" pos="4442" userDrawn="1">
          <p15:clr>
            <a:srgbClr val="A4A3A4"/>
          </p15:clr>
        </p15:guide>
        <p15:guide id="3" orient="horz" pos="1270" userDrawn="1">
          <p15:clr>
            <a:srgbClr val="A4A3A4"/>
          </p15:clr>
        </p15:guide>
        <p15:guide id="4" orient="horz" pos="1122" userDrawn="1">
          <p15:clr>
            <a:srgbClr val="A4A3A4"/>
          </p15:clr>
        </p15:guide>
        <p15:guide id="5" orient="horz" pos="4284" userDrawn="1">
          <p15:clr>
            <a:srgbClr val="A4A3A4"/>
          </p15:clr>
        </p15:guide>
        <p15:guide id="6" orient="horz" pos="3228" userDrawn="1">
          <p15:clr>
            <a:srgbClr val="A4A3A4"/>
          </p15:clr>
        </p15:guide>
        <p15:guide id="7" orient="horz" pos="3386" userDrawn="1">
          <p15:clr>
            <a:srgbClr val="A4A3A4"/>
          </p15:clr>
        </p15:guide>
        <p15:guide id="8" orient="horz" pos="449" userDrawn="1">
          <p15:clr>
            <a:srgbClr val="A4A3A4"/>
          </p15:clr>
        </p15:guide>
        <p15:guide id="9" pos="3175" userDrawn="1">
          <p15:clr>
            <a:srgbClr val="A4A3A4"/>
          </p15:clr>
        </p15:guide>
        <p15:guide id="10" pos="793" userDrawn="1">
          <p15:clr>
            <a:srgbClr val="A4A3A4"/>
          </p15:clr>
        </p15:guide>
        <p15:guide id="11" pos="5913" userDrawn="1">
          <p15:clr>
            <a:srgbClr val="A4A3A4"/>
          </p15:clr>
        </p15:guide>
        <p15:guide id="12" pos="554" userDrawn="1">
          <p15:clr>
            <a:srgbClr val="A4A3A4"/>
          </p15:clr>
        </p15:guide>
        <p15:guide id="13" pos="4127" userDrawn="1">
          <p15:clr>
            <a:srgbClr val="A4A3A4"/>
          </p15:clr>
        </p15:guide>
        <p15:guide id="14" pos="579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828282"/>
    <a:srgbClr val="6E90FE"/>
    <a:srgbClr val="8086FC"/>
    <a:srgbClr val="6D6DFB"/>
    <a:srgbClr val="4E78F0"/>
    <a:srgbClr val="F0932C"/>
    <a:srgbClr val="92C610"/>
    <a:srgbClr val="9FD812"/>
    <a:srgbClr val="E05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9" autoAdjust="0"/>
  </p:normalViewPr>
  <p:slideViewPr>
    <p:cSldViewPr showGuides="1">
      <p:cViewPr varScale="1">
        <p:scale>
          <a:sx n="60" d="100"/>
          <a:sy n="60" d="100"/>
        </p:scale>
        <p:origin x="-420" y="-84"/>
      </p:cViewPr>
      <p:guideLst>
        <p:guide orient="horz" pos="2381"/>
        <p:guide orient="horz" pos="4442"/>
        <p:guide orient="horz" pos="1270"/>
        <p:guide orient="horz" pos="1122"/>
        <p:guide orient="horz" pos="4284"/>
        <p:guide orient="horz" pos="3228"/>
        <p:guide orient="horz" pos="3386"/>
        <p:guide orient="horz" pos="449"/>
        <p:guide pos="3175"/>
        <p:guide pos="793"/>
        <p:guide pos="5913"/>
        <p:guide pos="554"/>
        <p:guide pos="4127"/>
        <p:guide pos="5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8" d="100"/>
          <a:sy n="48" d="100"/>
        </p:scale>
        <p:origin x="195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8669AFDC-7658-4951-B0FF-52DFF2A93C0A}" type="datetimeFigureOut">
              <a:rPr kumimoji="1" lang="en-US" altLang="ja-JP" smtClean="0"/>
              <a:t>12/28/2016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F8ED99B-9732-49FC-9C16-B56FEB1B1092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1466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lang="ja-JP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93199CD-3E1B-4AE6-990F-76F925F5EA9F}" type="slidenum">
              <a:rPr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1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6" y="7055697"/>
            <a:ext cx="10076414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982410"/>
            <a:ext cx="10076414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114" y="836604"/>
            <a:ext cx="8315206" cy="393103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818" spc="-5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404" y="4911497"/>
            <a:ext cx="8315206" cy="1259946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646" cap="all" spc="220" baseline="0">
                <a:solidFill>
                  <a:schemeClr val="tx2"/>
                </a:solidFill>
                <a:latin typeface="+mj-lt"/>
              </a:defRPr>
            </a:lvl1pPr>
            <a:lvl2pPr marL="503972" indent="0" algn="ctr">
              <a:buNone/>
              <a:defRPr sz="2646"/>
            </a:lvl2pPr>
            <a:lvl3pPr marL="1007943" indent="0" algn="ctr">
              <a:buNone/>
              <a:defRPr sz="2646"/>
            </a:lvl3pPr>
            <a:lvl4pPr marL="1511915" indent="0" algn="ctr">
              <a:buNone/>
              <a:defRPr sz="2205"/>
            </a:lvl4pPr>
            <a:lvl5pPr marL="2015886" indent="0" algn="ctr">
              <a:buNone/>
              <a:defRPr sz="2205"/>
            </a:lvl5pPr>
            <a:lvl6pPr marL="2519858" indent="0" algn="ctr">
              <a:buNone/>
              <a:defRPr sz="2205"/>
            </a:lvl6pPr>
            <a:lvl7pPr marL="3023829" indent="0" algn="ctr">
              <a:buNone/>
              <a:defRPr sz="2205"/>
            </a:lvl7pPr>
            <a:lvl8pPr marL="3527801" indent="0" algn="ctr">
              <a:buNone/>
              <a:defRPr sz="2205"/>
            </a:lvl8pPr>
            <a:lvl9pPr marL="4031772" indent="0" algn="ctr">
              <a:buNone/>
              <a:defRPr sz="220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98363" y="4787794"/>
            <a:ext cx="816402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36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altLang="ja-JP" smtClean="0"/>
              <a:pPr/>
              <a:t>12/28/2016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483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6" y="7055697"/>
            <a:ext cx="10076414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982410"/>
            <a:ext cx="10076414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2812" y="457218"/>
            <a:ext cx="2173293" cy="634649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934" y="457217"/>
            <a:ext cx="6393890" cy="6346489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altLang="ja-JP" smtClean="0"/>
              <a:pPr/>
              <a:t>12/28/2016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705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ja-JP" altLang="en-US" smtClean="0"/>
              <a:t>2016/12/28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6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6" y="7055697"/>
            <a:ext cx="10076414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982410"/>
            <a:ext cx="10076414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114" y="836604"/>
            <a:ext cx="8315206" cy="393103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81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114" y="4908749"/>
            <a:ext cx="8315206" cy="1259946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646" cap="all" spc="220" baseline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ja-JP" altLang="en-US" smtClean="0"/>
              <a:t>2016/12/28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98363" y="4787794"/>
            <a:ext cx="816402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62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7114" y="315928"/>
            <a:ext cx="8315206" cy="15991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7114" y="2034580"/>
            <a:ext cx="4082010" cy="443500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310" y="2034583"/>
            <a:ext cx="4082010" cy="4435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ja-JP" altLang="en-US" smtClean="0"/>
              <a:t>2016/12/28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71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7114" y="315928"/>
            <a:ext cx="8315206" cy="15991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114" y="2034930"/>
            <a:ext cx="4082010" cy="81161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5" b="0" cap="all" baseline="0">
                <a:solidFill>
                  <a:schemeClr val="tx2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114" y="2846545"/>
            <a:ext cx="4082010" cy="36230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310" y="2034930"/>
            <a:ext cx="4082010" cy="81161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05" b="0" cap="all" baseline="0">
                <a:solidFill>
                  <a:schemeClr val="tx2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310" y="2846545"/>
            <a:ext cx="4082010" cy="36230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ja-JP" altLang="en-US" smtClean="0"/>
              <a:t>2016/12/28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64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ja-JP" altLang="en-US" smtClean="0"/>
              <a:t>2016/12/28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76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6" y="7055697"/>
            <a:ext cx="10076414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982410"/>
            <a:ext cx="10076414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ja-JP" altLang="en-US" smtClean="0"/>
              <a:t>2016/12/28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9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348759" cy="755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339897" y="0"/>
            <a:ext cx="52915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64" y="655171"/>
            <a:ext cx="2645747" cy="2519892"/>
          </a:xfrm>
        </p:spPr>
        <p:txBody>
          <a:bodyPr anchor="b">
            <a:normAutofit/>
          </a:bodyPr>
          <a:lstStyle>
            <a:lvl1pPr>
              <a:defRPr sz="3968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071" y="806365"/>
            <a:ext cx="5521638" cy="57957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64" y="3225462"/>
            <a:ext cx="2645747" cy="372485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653">
                <a:solidFill>
                  <a:srgbClr val="FFFFFF"/>
                </a:solidFill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4836" y="7120718"/>
            <a:ext cx="2164704" cy="402483"/>
          </a:xfrm>
        </p:spPr>
        <p:txBody>
          <a:bodyPr/>
          <a:lstStyle>
            <a:lvl1pPr algn="l">
              <a:defRPr/>
            </a:lvl1pPr>
          </a:lstStyle>
          <a:p>
            <a:fld id="{03F41C87-7AD9-4845-A077-840E4A0F3F06}" type="datetimeFigureOut">
              <a:rPr lang="en-US" altLang="ja-JP" smtClean="0"/>
              <a:pPr/>
              <a:t>12/28/2016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8621" y="7120718"/>
            <a:ext cx="3842633" cy="40248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671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459765"/>
            <a:ext cx="10076414" cy="20999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5417961"/>
            <a:ext cx="10076414" cy="70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113" y="5594160"/>
            <a:ext cx="8365602" cy="907161"/>
          </a:xfrm>
        </p:spPr>
        <p:txBody>
          <a:bodyPr tIns="0" bIns="0" anchor="b">
            <a:noAutofit/>
          </a:bodyPr>
          <a:lstStyle>
            <a:lvl1pPr>
              <a:defRPr sz="3968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0079026" cy="5417961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527">
                <a:solidFill>
                  <a:schemeClr val="bg1"/>
                </a:solidFill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7112" y="6511400"/>
            <a:ext cx="8365602" cy="65517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61"/>
              </a:spcAft>
              <a:buNone/>
              <a:defRPr sz="1653">
                <a:solidFill>
                  <a:srgbClr val="FFFFFF"/>
                </a:solidFill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4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055697"/>
            <a:ext cx="10079039" cy="5039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982410"/>
            <a:ext cx="10079039" cy="72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7114" y="315928"/>
            <a:ext cx="8315206" cy="1599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113" y="2034580"/>
            <a:ext cx="8315207" cy="44350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7115" y="7120718"/>
            <a:ext cx="20438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altLang="ja-JP" smtClean="0"/>
              <a:pPr/>
              <a:t>12/28/2016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7343" y="7120718"/>
            <a:ext cx="398697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 cap="all" baseline="0">
                <a:solidFill>
                  <a:srgbClr val="FFFFFF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4638" y="7120718"/>
            <a:ext cx="108464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7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10" name="Straight Connector 9"/>
          <p:cNvCxnSpPr/>
          <p:nvPr/>
        </p:nvCxnSpPr>
        <p:spPr>
          <a:xfrm>
            <a:off x="986684" y="1915652"/>
            <a:ext cx="823961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15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007943" rtl="0" eaLnBrk="1" latinLnBrk="0" hangingPunct="1">
        <a:lnSpc>
          <a:spcPct val="85000"/>
        </a:lnSpc>
        <a:spcBef>
          <a:spcPct val="0"/>
        </a:spcBef>
        <a:buNone/>
        <a:defRPr kumimoji="1" sz="5291" kern="1200" spc="-5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0794" indent="-100794" algn="l" defTabSz="1007943" rtl="0" eaLnBrk="1" latinLnBrk="0" hangingPunct="1">
        <a:lnSpc>
          <a:spcPct val="90000"/>
        </a:lnSpc>
        <a:spcBef>
          <a:spcPts val="1323"/>
        </a:spcBef>
        <a:spcAft>
          <a:spcPts val="22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23336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24925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26513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28102" indent="-201589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1253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3299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5345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73910" indent="-251986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Calibri" pitchFamily="34" charset="0"/>
        <a:buChar char="◦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1500">
              <a:srgbClr val="FAE0C2"/>
            </a:gs>
            <a:gs pos="2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371" y="2102258"/>
            <a:ext cx="7143795" cy="4585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1127" y="1331566"/>
            <a:ext cx="8352928" cy="1050603"/>
          </a:xfrm>
        </p:spPr>
        <p:txBody>
          <a:bodyPr>
            <a:noAutofit/>
          </a:bodyPr>
          <a:lstStyle/>
          <a:p>
            <a:r>
              <a:rPr lang="ja-JP" altLang="en-US" sz="3527" dirty="0"/>
              <a:t>～地方議会議員の定数・報酬を考える～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14" y="2881466"/>
            <a:ext cx="1746261" cy="20039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2946247" y="2826119"/>
            <a:ext cx="7062949" cy="1313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937" dirty="0">
                <a:solidFill>
                  <a:srgbClr val="FFD03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529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7937" dirty="0">
                <a:solidFill>
                  <a:srgbClr val="FFD03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kumimoji="1" lang="ja-JP" altLang="en-US" sz="529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</a:t>
            </a:r>
            <a:endParaRPr kumimoji="1" lang="en-US" altLang="ja-JP" sz="529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89073" y="4885372"/>
            <a:ext cx="2780395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5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講師：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江藤 俊昭 氏</a:t>
            </a:r>
            <a:r>
              <a:rPr kumimoji="1" lang="ja-JP" altLang="en-US" sz="2205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2205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205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山梨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学院大学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教授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46246" y="4643934"/>
            <a:ext cx="3737272" cy="131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96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可児市議会議場</a:t>
            </a:r>
            <a:endParaRPr kumimoji="1" lang="en-US" altLang="ja-JP" sz="3968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396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201" y="6588150"/>
            <a:ext cx="9317350" cy="131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46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議員報酬、議員定数及び委員会のあり方について各地方議会の</a:t>
            </a:r>
            <a:r>
              <a:rPr kumimoji="1" lang="ja-JP" altLang="en-US" sz="2646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現状を</a:t>
            </a:r>
            <a:r>
              <a:rPr kumimoji="1" lang="ja-JP" altLang="en-US" sz="2646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踏まえての講演と質疑応答</a:t>
            </a:r>
            <a:endParaRPr kumimoji="1" lang="en-US" altLang="ja-JP" sz="2646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646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2399692" y="1835621"/>
            <a:ext cx="2063763" cy="644558"/>
            <a:chOff x="2465586" y="1970341"/>
            <a:chExt cx="2063763" cy="644558"/>
          </a:xfrm>
        </p:grpSpPr>
        <p:sp>
          <p:nvSpPr>
            <p:cNvPr id="11" name="ホームベース 10"/>
            <p:cNvSpPr/>
            <p:nvPr/>
          </p:nvSpPr>
          <p:spPr>
            <a:xfrm>
              <a:off x="2465586" y="2014806"/>
              <a:ext cx="2063763" cy="55562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263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24826" y="1970341"/>
              <a:ext cx="1412225" cy="644558"/>
            </a:xfrm>
            <a:prstGeom prst="rect">
              <a:avLst/>
            </a:prstGeom>
            <a:noFill/>
          </p:spPr>
          <p:txBody>
            <a:bodyPr wrap="none" lIns="100796" tIns="50398" rIns="100796" bIns="50398">
              <a:spAutoFit/>
            </a:bodyPr>
            <a:lstStyle/>
            <a:p>
              <a:pPr algn="ctr"/>
              <a:r>
                <a:rPr lang="ja-JP" altLang="en-US" sz="3527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日　時</a:t>
              </a: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399692" y="3995861"/>
            <a:ext cx="2063763" cy="644558"/>
            <a:chOff x="2465586" y="4670769"/>
            <a:chExt cx="2063763" cy="644558"/>
          </a:xfrm>
        </p:grpSpPr>
        <p:sp>
          <p:nvSpPr>
            <p:cNvPr id="12" name="ホームベース 11"/>
            <p:cNvSpPr/>
            <p:nvPr/>
          </p:nvSpPr>
          <p:spPr>
            <a:xfrm>
              <a:off x="2465586" y="4715234"/>
              <a:ext cx="2063763" cy="55562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263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724827" y="4670769"/>
              <a:ext cx="1412225" cy="644558"/>
            </a:xfrm>
            <a:prstGeom prst="rect">
              <a:avLst/>
            </a:prstGeom>
            <a:noFill/>
          </p:spPr>
          <p:txBody>
            <a:bodyPr wrap="none" lIns="100796" tIns="50398" rIns="100796" bIns="50398">
              <a:spAutoFit/>
            </a:bodyPr>
            <a:lstStyle/>
            <a:p>
              <a:pPr algn="ctr"/>
              <a:r>
                <a:rPr lang="ja-JP" altLang="en-US" sz="3527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場　所</a:t>
              </a: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136646" y="196885"/>
            <a:ext cx="9843343" cy="1221318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ja-JP" altLang="en-US" sz="727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可児市議会議員研修会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482204" y="3707830"/>
            <a:ext cx="9843343" cy="717333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午後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時から午後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2399692" y="5219997"/>
            <a:ext cx="2063763" cy="644558"/>
            <a:chOff x="2465586" y="4670769"/>
            <a:chExt cx="2063763" cy="644558"/>
          </a:xfrm>
        </p:grpSpPr>
        <p:sp>
          <p:nvSpPr>
            <p:cNvPr id="18" name="ホームベース 17"/>
            <p:cNvSpPr/>
            <p:nvPr/>
          </p:nvSpPr>
          <p:spPr>
            <a:xfrm>
              <a:off x="2465586" y="4715234"/>
              <a:ext cx="2063763" cy="55562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263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724827" y="4670769"/>
              <a:ext cx="1412226" cy="644558"/>
            </a:xfrm>
            <a:prstGeom prst="rect">
              <a:avLst/>
            </a:prstGeom>
            <a:noFill/>
          </p:spPr>
          <p:txBody>
            <a:bodyPr wrap="none" lIns="100796" tIns="50398" rIns="100796" bIns="50398">
              <a:spAutoFit/>
            </a:bodyPr>
            <a:lstStyle/>
            <a:p>
              <a:pPr algn="ctr"/>
              <a:r>
                <a:rPr lang="ja-JP" altLang="en-US" sz="3527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主　催</a:t>
              </a: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2998826" y="2411686"/>
            <a:ext cx="2131448" cy="717333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66370" y="5868070"/>
            <a:ext cx="3737272" cy="131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96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可児市議会</a:t>
            </a:r>
            <a:endParaRPr kumimoji="1" lang="en-US" altLang="ja-JP" sz="3968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396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</a:p>
        </p:txBody>
      </p:sp>
      <p:sp>
        <p:nvSpPr>
          <p:cNvPr id="23" name="円/楕円 22"/>
          <p:cNvSpPr/>
          <p:nvPr/>
        </p:nvSpPr>
        <p:spPr>
          <a:xfrm>
            <a:off x="482877" y="1707621"/>
            <a:ext cx="1249996" cy="105215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参加</a:t>
            </a:r>
            <a:endParaRPr kumimoji="1" lang="en-US" altLang="ja-JP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kumimoji="1" lang="ja-JP" alt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無料</a:t>
            </a:r>
            <a:endParaRPr kumimoji="1" lang="ja-JP" altLang="en-US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631807" y="1908884"/>
            <a:ext cx="2141728" cy="9172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※</a:t>
            </a:r>
            <a:r>
              <a:rPr kumimoji="1" lang="ja-JP" alt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要申込</a:t>
            </a:r>
            <a:endParaRPr kumimoji="1" lang="ja-JP" altLang="en-US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15849" y="5652045"/>
            <a:ext cx="485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申込・問合先：可児市議会事務局</a:t>
            </a:r>
            <a:endParaRPr kumimoji="1"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ＴＥ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0574-62-1111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（内線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3501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　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0574-63-3972</a:t>
            </a: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232011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OPEN" val="0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CF527E-FFB0-4DB9-A7A4-39065878ED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78</Words>
  <Application>Microsoft Office PowerPoint</Application>
  <PresentationFormat>ユーザー設定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2016-12-21T05:19:10Z</dcterms:created>
  <dcterms:modified xsi:type="dcterms:W3CDTF">2016-12-28T02:14:05Z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TC028952629991</vt:lpwstr>
  </property>
</Properties>
</file>